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5"/>
  </p:notesMasterIdLst>
  <p:handoutMasterIdLst>
    <p:handoutMasterId r:id="rId16"/>
  </p:handoutMasterIdLst>
  <p:sldIdLst>
    <p:sldId id="257" r:id="rId5"/>
    <p:sldId id="262" r:id="rId6"/>
    <p:sldId id="263" r:id="rId7"/>
    <p:sldId id="264" r:id="rId8"/>
    <p:sldId id="261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03F"/>
    <a:srgbClr val="344529"/>
    <a:srgbClr val="2B3922"/>
    <a:srgbClr val="2E3722"/>
    <a:srgbClr val="FCF7F1"/>
    <a:srgbClr val="B8D233"/>
    <a:srgbClr val="5CC6D6"/>
    <a:srgbClr val="F8D22F"/>
    <a:srgbClr val="F03F2B"/>
    <a:srgbClr val="348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C3B689-8FD6-485A-9063-316F0A558744}" v="54" dt="2020-11-13T11:28:55.1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923" autoAdjust="0"/>
  </p:normalViewPr>
  <p:slideViewPr>
    <p:cSldViewPr snapToGrid="0">
      <p:cViewPr varScale="1">
        <p:scale>
          <a:sx n="51" d="100"/>
          <a:sy n="51" d="100"/>
        </p:scale>
        <p:origin x="5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ssa Heeringa - Boer" userId="1f9b6369-772d-4fc2-a94c-f05c5210091e" providerId="ADAL" clId="{FEC3B689-8FD6-485A-9063-316F0A558744}"/>
    <pc:docChg chg="custSel mod addSld modSld">
      <pc:chgData name="Tessa Heeringa - Boer" userId="1f9b6369-772d-4fc2-a94c-f05c5210091e" providerId="ADAL" clId="{FEC3B689-8FD6-485A-9063-316F0A558744}" dt="2020-11-13T11:28:55.113" v="2202" actId="14100"/>
      <pc:docMkLst>
        <pc:docMk/>
      </pc:docMkLst>
      <pc:sldChg chg="addSp delSp modSp mod setBg modClrScheme chgLayout modNotesTx">
        <pc:chgData name="Tessa Heeringa - Boer" userId="1f9b6369-772d-4fc2-a94c-f05c5210091e" providerId="ADAL" clId="{FEC3B689-8FD6-485A-9063-316F0A558744}" dt="2020-11-13T11:17:29.189" v="1411" actId="26606"/>
        <pc:sldMkLst>
          <pc:docMk/>
          <pc:sldMk cId="183243182" sldId="261"/>
        </pc:sldMkLst>
        <pc:spChg chg="mod ord">
          <ac:chgData name="Tessa Heeringa - Boer" userId="1f9b6369-772d-4fc2-a94c-f05c5210091e" providerId="ADAL" clId="{FEC3B689-8FD6-485A-9063-316F0A558744}" dt="2020-11-13T11:17:29.189" v="1411" actId="26606"/>
          <ac:spMkLst>
            <pc:docMk/>
            <pc:sldMk cId="183243182" sldId="261"/>
            <ac:spMk id="2" creationId="{7A4919D0-F177-4BBA-9A0B-DBA69E2ED764}"/>
          </ac:spMkLst>
        </pc:spChg>
        <pc:spChg chg="add mod ord">
          <ac:chgData name="Tessa Heeringa - Boer" userId="1f9b6369-772d-4fc2-a94c-f05c5210091e" providerId="ADAL" clId="{FEC3B689-8FD6-485A-9063-316F0A558744}" dt="2020-11-13T11:17:29.189" v="1411" actId="26606"/>
          <ac:spMkLst>
            <pc:docMk/>
            <pc:sldMk cId="183243182" sldId="261"/>
            <ac:spMk id="3" creationId="{EF613C4F-2D26-46A5-BA23-8F61488C242D}"/>
          </ac:spMkLst>
        </pc:spChg>
        <pc:spChg chg="add mod">
          <ac:chgData name="Tessa Heeringa - Boer" userId="1f9b6369-772d-4fc2-a94c-f05c5210091e" providerId="ADAL" clId="{FEC3B689-8FD6-485A-9063-316F0A558744}" dt="2020-11-13T11:17:29.189" v="1411" actId="26606"/>
          <ac:spMkLst>
            <pc:docMk/>
            <pc:sldMk cId="183243182" sldId="261"/>
            <ac:spMk id="9" creationId="{758AB9B7-01DF-4129-B2F3-314905E209C6}"/>
          </ac:spMkLst>
        </pc:spChg>
        <pc:graphicFrameChg chg="del">
          <ac:chgData name="Tessa Heeringa - Boer" userId="1f9b6369-772d-4fc2-a94c-f05c5210091e" providerId="ADAL" clId="{FEC3B689-8FD6-485A-9063-316F0A558744}" dt="2020-11-13T10:40:54.118" v="18" actId="478"/>
          <ac:graphicFrameMkLst>
            <pc:docMk/>
            <pc:sldMk cId="183243182" sldId="261"/>
            <ac:graphicFrameMk id="5" creationId="{91DB1382-7276-49FA-9632-38D558F457E3}"/>
          </ac:graphicFrameMkLst>
        </pc:graphicFrameChg>
        <pc:picChg chg="add mod">
          <ac:chgData name="Tessa Heeringa - Boer" userId="1f9b6369-772d-4fc2-a94c-f05c5210091e" providerId="ADAL" clId="{FEC3B689-8FD6-485A-9063-316F0A558744}" dt="2020-11-13T11:17:29.189" v="1411" actId="26606"/>
          <ac:picMkLst>
            <pc:docMk/>
            <pc:sldMk cId="183243182" sldId="261"/>
            <ac:picMk id="4" creationId="{6F0291D3-D687-4376-950E-F6CA2C5E4EAC}"/>
          </ac:picMkLst>
        </pc:picChg>
      </pc:sldChg>
      <pc:sldChg chg="modSp">
        <pc:chgData name="Tessa Heeringa - Boer" userId="1f9b6369-772d-4fc2-a94c-f05c5210091e" providerId="ADAL" clId="{FEC3B689-8FD6-485A-9063-316F0A558744}" dt="2020-11-13T11:18:34.283" v="1572" actId="20577"/>
        <pc:sldMkLst>
          <pc:docMk/>
          <pc:sldMk cId="2165677006" sldId="262"/>
        </pc:sldMkLst>
        <pc:spChg chg="mod">
          <ac:chgData name="Tessa Heeringa - Boer" userId="1f9b6369-772d-4fc2-a94c-f05c5210091e" providerId="ADAL" clId="{FEC3B689-8FD6-485A-9063-316F0A558744}" dt="2020-11-13T11:18:34.283" v="1572" actId="20577"/>
          <ac:spMkLst>
            <pc:docMk/>
            <pc:sldMk cId="2165677006" sldId="262"/>
            <ac:spMk id="3" creationId="{EE8848EF-69A4-418B-966C-47BAD32E77FA}"/>
          </ac:spMkLst>
        </pc:spChg>
      </pc:sldChg>
      <pc:sldChg chg="addSp delSp modSp add modNotesTx">
        <pc:chgData name="Tessa Heeringa - Boer" userId="1f9b6369-772d-4fc2-a94c-f05c5210091e" providerId="ADAL" clId="{FEC3B689-8FD6-485A-9063-316F0A558744}" dt="2020-11-13T11:18:10.834" v="1551" actId="20577"/>
        <pc:sldMkLst>
          <pc:docMk/>
          <pc:sldMk cId="4137327151" sldId="265"/>
        </pc:sldMkLst>
        <pc:spChg chg="mod">
          <ac:chgData name="Tessa Heeringa - Boer" userId="1f9b6369-772d-4fc2-a94c-f05c5210091e" providerId="ADAL" clId="{FEC3B689-8FD6-485A-9063-316F0A558744}" dt="2020-11-13T11:11:34.694" v="1140" actId="14100"/>
          <ac:spMkLst>
            <pc:docMk/>
            <pc:sldMk cId="4137327151" sldId="265"/>
            <ac:spMk id="2" creationId="{8CDEF288-3D27-43AF-BC8D-A6B7DD327DD3}"/>
          </ac:spMkLst>
        </pc:spChg>
        <pc:spChg chg="add del mod">
          <ac:chgData name="Tessa Heeringa - Boer" userId="1f9b6369-772d-4fc2-a94c-f05c5210091e" providerId="ADAL" clId="{FEC3B689-8FD6-485A-9063-316F0A558744}" dt="2020-11-13T11:17:53.669" v="1456" actId="20577"/>
          <ac:spMkLst>
            <pc:docMk/>
            <pc:sldMk cId="4137327151" sldId="265"/>
            <ac:spMk id="3" creationId="{1EC64354-F151-4F9B-B3EC-2D2263DE4182}"/>
          </ac:spMkLst>
        </pc:spChg>
        <pc:graphicFrameChg chg="add del mod">
          <ac:chgData name="Tessa Heeringa - Boer" userId="1f9b6369-772d-4fc2-a94c-f05c5210091e" providerId="ADAL" clId="{FEC3B689-8FD6-485A-9063-316F0A558744}" dt="2020-11-13T11:09:20.981" v="979"/>
          <ac:graphicFrameMkLst>
            <pc:docMk/>
            <pc:sldMk cId="4137327151" sldId="265"/>
            <ac:graphicFrameMk id="5" creationId="{3D9BFE7A-538B-49C9-9D00-443DEDC5B056}"/>
          </ac:graphicFrameMkLst>
        </pc:graphicFrameChg>
        <pc:graphicFrameChg chg="add del">
          <ac:chgData name="Tessa Heeringa - Boer" userId="1f9b6369-772d-4fc2-a94c-f05c5210091e" providerId="ADAL" clId="{FEC3B689-8FD6-485A-9063-316F0A558744}" dt="2020-11-13T11:10:33.986" v="1115"/>
          <ac:graphicFrameMkLst>
            <pc:docMk/>
            <pc:sldMk cId="4137327151" sldId="265"/>
            <ac:graphicFrameMk id="6" creationId="{6EAAC93B-2E3F-466D-8381-A9D4BD4994BB}"/>
          </ac:graphicFrameMkLst>
        </pc:graphicFrameChg>
      </pc:sldChg>
      <pc:sldChg chg="addSp delSp modSp add mod modClrScheme chgLayout">
        <pc:chgData name="Tessa Heeringa - Boer" userId="1f9b6369-772d-4fc2-a94c-f05c5210091e" providerId="ADAL" clId="{FEC3B689-8FD6-485A-9063-316F0A558744}" dt="2020-11-13T11:24:55.356" v="2083" actId="20577"/>
        <pc:sldMkLst>
          <pc:docMk/>
          <pc:sldMk cId="2861662563" sldId="266"/>
        </pc:sldMkLst>
        <pc:spChg chg="mod">
          <ac:chgData name="Tessa Heeringa - Boer" userId="1f9b6369-772d-4fc2-a94c-f05c5210091e" providerId="ADAL" clId="{FEC3B689-8FD6-485A-9063-316F0A558744}" dt="2020-11-13T11:22:48.748" v="2000" actId="14100"/>
          <ac:spMkLst>
            <pc:docMk/>
            <pc:sldMk cId="2861662563" sldId="266"/>
            <ac:spMk id="2" creationId="{0BAB15E3-1789-40C6-9DF3-883CC960CC92}"/>
          </ac:spMkLst>
        </pc:spChg>
        <pc:spChg chg="mod">
          <ac:chgData name="Tessa Heeringa - Boer" userId="1f9b6369-772d-4fc2-a94c-f05c5210091e" providerId="ADAL" clId="{FEC3B689-8FD6-485A-9063-316F0A558744}" dt="2020-11-13T11:24:55.356" v="2083" actId="20577"/>
          <ac:spMkLst>
            <pc:docMk/>
            <pc:sldMk cId="2861662563" sldId="266"/>
            <ac:spMk id="3" creationId="{D376B4B0-F648-4B8A-950D-1C767A0CD7D5}"/>
          </ac:spMkLst>
        </pc:spChg>
        <pc:spChg chg="mod">
          <ac:chgData name="Tessa Heeringa - Boer" userId="1f9b6369-772d-4fc2-a94c-f05c5210091e" providerId="ADAL" clId="{FEC3B689-8FD6-485A-9063-316F0A558744}" dt="2020-11-13T11:21:59.982" v="1857" actId="26606"/>
          <ac:spMkLst>
            <pc:docMk/>
            <pc:sldMk cId="2861662563" sldId="266"/>
            <ac:spMk id="4" creationId="{598F6171-7769-41A2-8005-57407DA6B93B}"/>
          </ac:spMkLst>
        </pc:spChg>
        <pc:picChg chg="add del mod ord">
          <ac:chgData name="Tessa Heeringa - Boer" userId="1f9b6369-772d-4fc2-a94c-f05c5210091e" providerId="ADAL" clId="{FEC3B689-8FD6-485A-9063-316F0A558744}" dt="2020-11-13T11:24:27.025" v="2019" actId="478"/>
          <ac:picMkLst>
            <pc:docMk/>
            <pc:sldMk cId="2861662563" sldId="266"/>
            <ac:picMk id="5" creationId="{1A8BD9C2-78C1-4993-AF50-E83CD7A591B1}"/>
          </ac:picMkLst>
        </pc:picChg>
        <pc:picChg chg="add mod">
          <ac:chgData name="Tessa Heeringa - Boer" userId="1f9b6369-772d-4fc2-a94c-f05c5210091e" providerId="ADAL" clId="{FEC3B689-8FD6-485A-9063-316F0A558744}" dt="2020-11-13T11:24:36.516" v="2023" actId="1076"/>
          <ac:picMkLst>
            <pc:docMk/>
            <pc:sldMk cId="2861662563" sldId="266"/>
            <ac:picMk id="2050" creationId="{11B69A57-047A-4724-B043-2AC4A3B24E5D}"/>
          </ac:picMkLst>
        </pc:picChg>
      </pc:sldChg>
      <pc:sldChg chg="addSp delSp modSp add">
        <pc:chgData name="Tessa Heeringa - Boer" userId="1f9b6369-772d-4fc2-a94c-f05c5210091e" providerId="ADAL" clId="{FEC3B689-8FD6-485A-9063-316F0A558744}" dt="2020-11-13T11:26:19.904" v="2112" actId="26606"/>
        <pc:sldMkLst>
          <pc:docMk/>
          <pc:sldMk cId="330001644" sldId="267"/>
        </pc:sldMkLst>
        <pc:spChg chg="mod">
          <ac:chgData name="Tessa Heeringa - Boer" userId="1f9b6369-772d-4fc2-a94c-f05c5210091e" providerId="ADAL" clId="{FEC3B689-8FD6-485A-9063-316F0A558744}" dt="2020-11-13T11:26:19.904" v="2112" actId="26606"/>
          <ac:spMkLst>
            <pc:docMk/>
            <pc:sldMk cId="330001644" sldId="267"/>
            <ac:spMk id="2" creationId="{9373E648-D2CF-42D5-9A7D-D9FD1CA97801}"/>
          </ac:spMkLst>
        </pc:spChg>
        <pc:spChg chg="del mod">
          <ac:chgData name="Tessa Heeringa - Boer" userId="1f9b6369-772d-4fc2-a94c-f05c5210091e" providerId="ADAL" clId="{FEC3B689-8FD6-485A-9063-316F0A558744}" dt="2020-11-13T11:26:19.904" v="2112" actId="26606"/>
          <ac:spMkLst>
            <pc:docMk/>
            <pc:sldMk cId="330001644" sldId="267"/>
            <ac:spMk id="3" creationId="{F90D6355-9DF7-4FDB-8A09-3BF2A5D7E48B}"/>
          </ac:spMkLst>
        </pc:spChg>
        <pc:spChg chg="mod">
          <ac:chgData name="Tessa Heeringa - Boer" userId="1f9b6369-772d-4fc2-a94c-f05c5210091e" providerId="ADAL" clId="{FEC3B689-8FD6-485A-9063-316F0A558744}" dt="2020-11-13T11:26:19.904" v="2112" actId="26606"/>
          <ac:spMkLst>
            <pc:docMk/>
            <pc:sldMk cId="330001644" sldId="267"/>
            <ac:spMk id="4" creationId="{15FF3CEC-C07A-4889-A800-BBC68B4C65BD}"/>
          </ac:spMkLst>
        </pc:spChg>
        <pc:graphicFrameChg chg="add">
          <ac:chgData name="Tessa Heeringa - Boer" userId="1f9b6369-772d-4fc2-a94c-f05c5210091e" providerId="ADAL" clId="{FEC3B689-8FD6-485A-9063-316F0A558744}" dt="2020-11-13T11:26:19.904" v="2112" actId="26606"/>
          <ac:graphicFrameMkLst>
            <pc:docMk/>
            <pc:sldMk cId="330001644" sldId="267"/>
            <ac:graphicFrameMk id="6" creationId="{C2C930BC-242B-463B-954F-8C33C5A86F05}"/>
          </ac:graphicFrameMkLst>
        </pc:graphicFrameChg>
      </pc:sldChg>
      <pc:sldChg chg="addSp delSp modSp add mod modClrScheme chgLayout">
        <pc:chgData name="Tessa Heeringa - Boer" userId="1f9b6369-772d-4fc2-a94c-f05c5210091e" providerId="ADAL" clId="{FEC3B689-8FD6-485A-9063-316F0A558744}" dt="2020-11-13T11:27:10.819" v="2177" actId="14100"/>
        <pc:sldMkLst>
          <pc:docMk/>
          <pc:sldMk cId="3752582775" sldId="268"/>
        </pc:sldMkLst>
        <pc:spChg chg="mod">
          <ac:chgData name="Tessa Heeringa - Boer" userId="1f9b6369-772d-4fc2-a94c-f05c5210091e" providerId="ADAL" clId="{FEC3B689-8FD6-485A-9063-316F0A558744}" dt="2020-11-13T11:27:08.231" v="2176" actId="14100"/>
          <ac:spMkLst>
            <pc:docMk/>
            <pc:sldMk cId="3752582775" sldId="268"/>
            <ac:spMk id="2" creationId="{E818DB62-F41E-4871-A6B0-642388CF2C99}"/>
          </ac:spMkLst>
        </pc:spChg>
        <pc:spChg chg="del">
          <ac:chgData name="Tessa Heeringa - Boer" userId="1f9b6369-772d-4fc2-a94c-f05c5210091e" providerId="ADAL" clId="{FEC3B689-8FD6-485A-9063-316F0A558744}" dt="2020-11-13T11:26:47.450" v="2122"/>
          <ac:spMkLst>
            <pc:docMk/>
            <pc:sldMk cId="3752582775" sldId="268"/>
            <ac:spMk id="3" creationId="{C1931902-8291-465D-8F4A-399F4C9BFC0B}"/>
          </ac:spMkLst>
        </pc:spChg>
        <pc:spChg chg="mod ord">
          <ac:chgData name="Tessa Heeringa - Boer" userId="1f9b6369-772d-4fc2-a94c-f05c5210091e" providerId="ADAL" clId="{FEC3B689-8FD6-485A-9063-316F0A558744}" dt="2020-11-13T11:26:50.914" v="2123" actId="26606"/>
          <ac:spMkLst>
            <pc:docMk/>
            <pc:sldMk cId="3752582775" sldId="268"/>
            <ac:spMk id="4" creationId="{B740E475-1E66-495D-889C-AA9A845BF402}"/>
          </ac:spMkLst>
        </pc:spChg>
        <pc:spChg chg="add mod">
          <ac:chgData name="Tessa Heeringa - Boer" userId="1f9b6369-772d-4fc2-a94c-f05c5210091e" providerId="ADAL" clId="{FEC3B689-8FD6-485A-9063-316F0A558744}" dt="2020-11-13T11:27:10.819" v="2177" actId="14100"/>
          <ac:spMkLst>
            <pc:docMk/>
            <pc:sldMk cId="3752582775" sldId="268"/>
            <ac:spMk id="71" creationId="{6C544075-BC72-428B-B1B8-450ED520FC5F}"/>
          </ac:spMkLst>
        </pc:spChg>
        <pc:picChg chg="add mod">
          <ac:chgData name="Tessa Heeringa - Boer" userId="1f9b6369-772d-4fc2-a94c-f05c5210091e" providerId="ADAL" clId="{FEC3B689-8FD6-485A-9063-316F0A558744}" dt="2020-11-13T11:26:50.914" v="2123" actId="26606"/>
          <ac:picMkLst>
            <pc:docMk/>
            <pc:sldMk cId="3752582775" sldId="268"/>
            <ac:picMk id="3074" creationId="{F058C6A4-FB05-4681-9856-E8E8AC4340A1}"/>
          </ac:picMkLst>
        </pc:picChg>
      </pc:sldChg>
      <pc:sldChg chg="addSp delSp modSp add">
        <pc:chgData name="Tessa Heeringa - Boer" userId="1f9b6369-772d-4fc2-a94c-f05c5210091e" providerId="ADAL" clId="{FEC3B689-8FD6-485A-9063-316F0A558744}" dt="2020-11-13T11:28:55.113" v="2202" actId="14100"/>
        <pc:sldMkLst>
          <pc:docMk/>
          <pc:sldMk cId="911063567" sldId="269"/>
        </pc:sldMkLst>
        <pc:spChg chg="mod">
          <ac:chgData name="Tessa Heeringa - Boer" userId="1f9b6369-772d-4fc2-a94c-f05c5210091e" providerId="ADAL" clId="{FEC3B689-8FD6-485A-9063-316F0A558744}" dt="2020-11-13T11:27:21.687" v="2198" actId="20577"/>
          <ac:spMkLst>
            <pc:docMk/>
            <pc:sldMk cId="911063567" sldId="269"/>
            <ac:spMk id="2" creationId="{E190C309-5185-47A3-8EC9-CE904AB67AFD}"/>
          </ac:spMkLst>
        </pc:spChg>
        <pc:spChg chg="del">
          <ac:chgData name="Tessa Heeringa - Boer" userId="1f9b6369-772d-4fc2-a94c-f05c5210091e" providerId="ADAL" clId="{FEC3B689-8FD6-485A-9063-316F0A558744}" dt="2020-11-13T11:28:40.188" v="2199"/>
          <ac:spMkLst>
            <pc:docMk/>
            <pc:sldMk cId="911063567" sldId="269"/>
            <ac:spMk id="3" creationId="{D9979AD4-72B5-4273-9D82-243C8877D35A}"/>
          </ac:spMkLst>
        </pc:spChg>
        <pc:picChg chg="add mod">
          <ac:chgData name="Tessa Heeringa - Boer" userId="1f9b6369-772d-4fc2-a94c-f05c5210091e" providerId="ADAL" clId="{FEC3B689-8FD6-485A-9063-316F0A558744}" dt="2020-11-13T11:28:55.113" v="2202" actId="14100"/>
          <ac:picMkLst>
            <pc:docMk/>
            <pc:sldMk cId="911063567" sldId="269"/>
            <ac:picMk id="4098" creationId="{3112B0A9-D4A5-4AE8-95C4-6B957F4CE341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aken.wikiwijs.nl/169166/Project_periode_10_MZ" TargetMode="External"/><Relationship Id="rId1" Type="http://schemas.openxmlformats.org/officeDocument/2006/relationships/hyperlink" Target="https://maken.wikiwijs.nl/169167/Project_periode_10_SW" TargetMode="Externa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169167/Project_periode_10_SW" TargetMode="External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hyperlink" Target="https://maken.wikiwijs.nl/169166/Project_periode_10_MZ" TargetMode="Externa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79F46B-8CCB-4713-B839-C89C702AB7D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5143EE3-B1C0-4EA2-AA78-37C7F6708333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Jullie hebben je deskundigheid bevordert, doormiddel van de verdieping in een thema.</a:t>
          </a:r>
          <a:endParaRPr lang="en-US"/>
        </a:p>
      </dgm:t>
    </dgm:pt>
    <dgm:pt modelId="{F24B74D2-26E2-4888-85F2-6C39A9EAFEEE}" type="parTrans" cxnId="{7CBD40E6-3753-4C49-8E56-A4A0FFCA812E}">
      <dgm:prSet/>
      <dgm:spPr/>
      <dgm:t>
        <a:bodyPr/>
        <a:lstStyle/>
        <a:p>
          <a:endParaRPr lang="en-US"/>
        </a:p>
      </dgm:t>
    </dgm:pt>
    <dgm:pt modelId="{FC1A8B32-FF81-494D-8971-3512660150E0}" type="sibTrans" cxnId="{7CBD40E6-3753-4C49-8E56-A4A0FFCA812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1F26FF2-E6CD-4883-ACA3-C9CA035AF644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Jullie hebben deze kennis en ervaring, doormiddel van een workshop, weten over te brengen op een passende manier aan collega's (medestudenten).</a:t>
          </a:r>
          <a:endParaRPr lang="en-US"/>
        </a:p>
      </dgm:t>
    </dgm:pt>
    <dgm:pt modelId="{AF4F5CB9-42D8-4233-87CC-BDA3B8205CFC}" type="parTrans" cxnId="{65729671-45C3-4DC3-9A36-8E8E81D9F640}">
      <dgm:prSet/>
      <dgm:spPr/>
      <dgm:t>
        <a:bodyPr/>
        <a:lstStyle/>
        <a:p>
          <a:endParaRPr lang="en-US"/>
        </a:p>
      </dgm:t>
    </dgm:pt>
    <dgm:pt modelId="{AA1FDF28-4864-4ED7-BCD9-09E0896B14E9}" type="sibTrans" cxnId="{65729671-45C3-4DC3-9A36-8E8E81D9F64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6C18786-C8CD-4418-8F80-5543EF28B223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Jullie hebben tijdens het project feedback gevraagd en deze toegepast.</a:t>
          </a:r>
          <a:endParaRPr lang="en-US"/>
        </a:p>
      </dgm:t>
    </dgm:pt>
    <dgm:pt modelId="{D6DB3C43-5635-48C5-98BF-5891C5F647C5}" type="parTrans" cxnId="{A4BF3DCC-9810-4035-9103-800472920E9F}">
      <dgm:prSet/>
      <dgm:spPr/>
      <dgm:t>
        <a:bodyPr/>
        <a:lstStyle/>
        <a:p>
          <a:endParaRPr lang="en-US"/>
        </a:p>
      </dgm:t>
    </dgm:pt>
    <dgm:pt modelId="{15F80F7C-7482-44E4-9F3A-ED388FA13080}" type="sibTrans" cxnId="{A4BF3DCC-9810-4035-9103-800472920E9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6B39925-9B5D-405F-A7F9-0EAC8474F801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Jullie hebben leerdoelen opgesteld aan het begin van het project en deze aan het einde gereflecteerd.</a:t>
          </a:r>
          <a:endParaRPr lang="en-US"/>
        </a:p>
      </dgm:t>
    </dgm:pt>
    <dgm:pt modelId="{35C85764-1CF5-4857-B52D-83686793CC72}" type="parTrans" cxnId="{60A04F93-FF91-4D3E-9674-2C07BCE9A629}">
      <dgm:prSet/>
      <dgm:spPr/>
      <dgm:t>
        <a:bodyPr/>
        <a:lstStyle/>
        <a:p>
          <a:endParaRPr lang="en-US"/>
        </a:p>
      </dgm:t>
    </dgm:pt>
    <dgm:pt modelId="{8ED95415-8868-483A-98AB-39AB7B7375E9}" type="sibTrans" cxnId="{60A04F93-FF91-4D3E-9674-2C07BCE9A629}">
      <dgm:prSet/>
      <dgm:spPr/>
      <dgm:t>
        <a:bodyPr/>
        <a:lstStyle/>
        <a:p>
          <a:endParaRPr lang="en-US"/>
        </a:p>
      </dgm:t>
    </dgm:pt>
    <dgm:pt modelId="{36685FD9-8C40-4644-AFB6-D132B76FCF5D}" type="pres">
      <dgm:prSet presAssocID="{2479F46B-8CCB-4713-B839-C89C702AB7DC}" presName="root" presStyleCnt="0">
        <dgm:presLayoutVars>
          <dgm:dir/>
          <dgm:resizeHandles val="exact"/>
        </dgm:presLayoutVars>
      </dgm:prSet>
      <dgm:spPr/>
    </dgm:pt>
    <dgm:pt modelId="{5F650770-A7C9-4435-B5B7-9B6DD2C656B0}" type="pres">
      <dgm:prSet presAssocID="{05143EE3-B1C0-4EA2-AA78-37C7F6708333}" presName="compNode" presStyleCnt="0"/>
      <dgm:spPr/>
    </dgm:pt>
    <dgm:pt modelId="{ED768136-17A8-4684-9FDC-D0F7FB7FEA69}" type="pres">
      <dgm:prSet presAssocID="{05143EE3-B1C0-4EA2-AA78-37C7F6708333}" presName="bgRect" presStyleLbl="bgShp" presStyleIdx="0" presStyleCnt="4"/>
      <dgm:spPr/>
    </dgm:pt>
    <dgm:pt modelId="{CD26EC5D-F65F-4A77-9267-85428336CF93}" type="pres">
      <dgm:prSet presAssocID="{05143EE3-B1C0-4EA2-AA78-37C7F670833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anhalingstekens"/>
        </a:ext>
      </dgm:extLst>
    </dgm:pt>
    <dgm:pt modelId="{361D5BB2-47E9-4EA5-8989-FCEEBC0AE31A}" type="pres">
      <dgm:prSet presAssocID="{05143EE3-B1C0-4EA2-AA78-37C7F6708333}" presName="spaceRect" presStyleCnt="0"/>
      <dgm:spPr/>
    </dgm:pt>
    <dgm:pt modelId="{8346C521-2B8B-4208-AB48-6733A36E7101}" type="pres">
      <dgm:prSet presAssocID="{05143EE3-B1C0-4EA2-AA78-37C7F6708333}" presName="parTx" presStyleLbl="revTx" presStyleIdx="0" presStyleCnt="4">
        <dgm:presLayoutVars>
          <dgm:chMax val="0"/>
          <dgm:chPref val="0"/>
        </dgm:presLayoutVars>
      </dgm:prSet>
      <dgm:spPr/>
    </dgm:pt>
    <dgm:pt modelId="{78B1131D-6A1C-4C30-81B3-5ABFEF476717}" type="pres">
      <dgm:prSet presAssocID="{FC1A8B32-FF81-494D-8971-3512660150E0}" presName="sibTrans" presStyleCnt="0"/>
      <dgm:spPr/>
    </dgm:pt>
    <dgm:pt modelId="{7CCCC653-6FD5-471F-8643-046C5A44AA45}" type="pres">
      <dgm:prSet presAssocID="{51F26FF2-E6CD-4883-ACA3-C9CA035AF644}" presName="compNode" presStyleCnt="0"/>
      <dgm:spPr/>
    </dgm:pt>
    <dgm:pt modelId="{CBE2A247-926F-447A-A046-5A53A46142C5}" type="pres">
      <dgm:prSet presAssocID="{51F26FF2-E6CD-4883-ACA3-C9CA035AF644}" presName="bgRect" presStyleLbl="bgShp" presStyleIdx="1" presStyleCnt="4"/>
      <dgm:spPr/>
    </dgm:pt>
    <dgm:pt modelId="{39A593A5-51A9-4038-8F20-6B36EAC1E004}" type="pres">
      <dgm:prSet presAssocID="{51F26FF2-E6CD-4883-ACA3-C9CA035AF64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lokaal"/>
        </a:ext>
      </dgm:extLst>
    </dgm:pt>
    <dgm:pt modelId="{434CE40E-F96F-442A-B613-7D28FB34906D}" type="pres">
      <dgm:prSet presAssocID="{51F26FF2-E6CD-4883-ACA3-C9CA035AF644}" presName="spaceRect" presStyleCnt="0"/>
      <dgm:spPr/>
    </dgm:pt>
    <dgm:pt modelId="{B2959CDB-A99B-47ED-A688-36566B4BD262}" type="pres">
      <dgm:prSet presAssocID="{51F26FF2-E6CD-4883-ACA3-C9CA035AF644}" presName="parTx" presStyleLbl="revTx" presStyleIdx="1" presStyleCnt="4">
        <dgm:presLayoutVars>
          <dgm:chMax val="0"/>
          <dgm:chPref val="0"/>
        </dgm:presLayoutVars>
      </dgm:prSet>
      <dgm:spPr/>
    </dgm:pt>
    <dgm:pt modelId="{D819F116-A9B6-4399-92EB-FB6EE674FF54}" type="pres">
      <dgm:prSet presAssocID="{AA1FDF28-4864-4ED7-BCD9-09E0896B14E9}" presName="sibTrans" presStyleCnt="0"/>
      <dgm:spPr/>
    </dgm:pt>
    <dgm:pt modelId="{754851A7-7C2E-4C85-B8D6-475A5E817407}" type="pres">
      <dgm:prSet presAssocID="{E6C18786-C8CD-4418-8F80-5543EF28B223}" presName="compNode" presStyleCnt="0"/>
      <dgm:spPr/>
    </dgm:pt>
    <dgm:pt modelId="{58ED54C0-62CC-4C97-98F6-48A393E332DD}" type="pres">
      <dgm:prSet presAssocID="{E6C18786-C8CD-4418-8F80-5543EF28B223}" presName="bgRect" presStyleLbl="bgShp" presStyleIdx="2" presStyleCnt="4"/>
      <dgm:spPr/>
    </dgm:pt>
    <dgm:pt modelId="{3C20F29C-8F74-4EC1-B6F2-5FBDA1F3EDA4}" type="pres">
      <dgm:prSet presAssocID="{E6C18786-C8CD-4418-8F80-5543EF28B22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FEF80FB6-71D6-4089-9D23-A774B5F8CF37}" type="pres">
      <dgm:prSet presAssocID="{E6C18786-C8CD-4418-8F80-5543EF28B223}" presName="spaceRect" presStyleCnt="0"/>
      <dgm:spPr/>
    </dgm:pt>
    <dgm:pt modelId="{2AC549FE-8C07-4FED-8386-D83E1DD1DEFD}" type="pres">
      <dgm:prSet presAssocID="{E6C18786-C8CD-4418-8F80-5543EF28B223}" presName="parTx" presStyleLbl="revTx" presStyleIdx="2" presStyleCnt="4">
        <dgm:presLayoutVars>
          <dgm:chMax val="0"/>
          <dgm:chPref val="0"/>
        </dgm:presLayoutVars>
      </dgm:prSet>
      <dgm:spPr/>
    </dgm:pt>
    <dgm:pt modelId="{86DFA570-D92C-4C60-BFAD-B27368D141BF}" type="pres">
      <dgm:prSet presAssocID="{15F80F7C-7482-44E4-9F3A-ED388FA13080}" presName="sibTrans" presStyleCnt="0"/>
      <dgm:spPr/>
    </dgm:pt>
    <dgm:pt modelId="{58103586-8E1C-4AD5-89F5-92931458B8C5}" type="pres">
      <dgm:prSet presAssocID="{A6B39925-9B5D-405F-A7F9-0EAC8474F801}" presName="compNode" presStyleCnt="0"/>
      <dgm:spPr/>
    </dgm:pt>
    <dgm:pt modelId="{CC407313-CE48-4F59-9303-3BFB02BD5775}" type="pres">
      <dgm:prSet presAssocID="{A6B39925-9B5D-405F-A7F9-0EAC8474F801}" presName="bgRect" presStyleLbl="bgShp" presStyleIdx="3" presStyleCnt="4"/>
      <dgm:spPr/>
    </dgm:pt>
    <dgm:pt modelId="{DD55AEFE-CCA6-4B26-A48D-C52790378862}" type="pres">
      <dgm:prSet presAssocID="{A6B39925-9B5D-405F-A7F9-0EAC8474F80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len"/>
        </a:ext>
      </dgm:extLst>
    </dgm:pt>
    <dgm:pt modelId="{E2D33C92-3E48-4CBB-B8DF-81EB519A56E7}" type="pres">
      <dgm:prSet presAssocID="{A6B39925-9B5D-405F-A7F9-0EAC8474F801}" presName="spaceRect" presStyleCnt="0"/>
      <dgm:spPr/>
    </dgm:pt>
    <dgm:pt modelId="{E7AF2FC2-6686-40F5-AE82-5C1C2D9529C9}" type="pres">
      <dgm:prSet presAssocID="{A6B39925-9B5D-405F-A7F9-0EAC8474F80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8BA6346-C394-4A91-ACEB-9DA59BAF05D9}" type="presOf" srcId="{E6C18786-C8CD-4418-8F80-5543EF28B223}" destId="{2AC549FE-8C07-4FED-8386-D83E1DD1DEFD}" srcOrd="0" destOrd="0" presId="urn:microsoft.com/office/officeart/2018/2/layout/IconVerticalSolidList"/>
    <dgm:cxn modelId="{65729671-45C3-4DC3-9A36-8E8E81D9F640}" srcId="{2479F46B-8CCB-4713-B839-C89C702AB7DC}" destId="{51F26FF2-E6CD-4883-ACA3-C9CA035AF644}" srcOrd="1" destOrd="0" parTransId="{AF4F5CB9-42D8-4233-87CC-BDA3B8205CFC}" sibTransId="{AA1FDF28-4864-4ED7-BCD9-09E0896B14E9}"/>
    <dgm:cxn modelId="{46F99E88-438A-4B9F-9A6D-D808424977BD}" type="presOf" srcId="{51F26FF2-E6CD-4883-ACA3-C9CA035AF644}" destId="{B2959CDB-A99B-47ED-A688-36566B4BD262}" srcOrd="0" destOrd="0" presId="urn:microsoft.com/office/officeart/2018/2/layout/IconVerticalSolidList"/>
    <dgm:cxn modelId="{9F40058F-F73A-427F-B24A-DEFFFD84187D}" type="presOf" srcId="{A6B39925-9B5D-405F-A7F9-0EAC8474F801}" destId="{E7AF2FC2-6686-40F5-AE82-5C1C2D9529C9}" srcOrd="0" destOrd="0" presId="urn:microsoft.com/office/officeart/2018/2/layout/IconVerticalSolidList"/>
    <dgm:cxn modelId="{60A04F93-FF91-4D3E-9674-2C07BCE9A629}" srcId="{2479F46B-8CCB-4713-B839-C89C702AB7DC}" destId="{A6B39925-9B5D-405F-A7F9-0EAC8474F801}" srcOrd="3" destOrd="0" parTransId="{35C85764-1CF5-4857-B52D-83686793CC72}" sibTransId="{8ED95415-8868-483A-98AB-39AB7B7375E9}"/>
    <dgm:cxn modelId="{BAB247A3-0B64-4E78-9533-3209A6F4544D}" type="presOf" srcId="{05143EE3-B1C0-4EA2-AA78-37C7F6708333}" destId="{8346C521-2B8B-4208-AB48-6733A36E7101}" srcOrd="0" destOrd="0" presId="urn:microsoft.com/office/officeart/2018/2/layout/IconVerticalSolidList"/>
    <dgm:cxn modelId="{A4BF3DCC-9810-4035-9103-800472920E9F}" srcId="{2479F46B-8CCB-4713-B839-C89C702AB7DC}" destId="{E6C18786-C8CD-4418-8F80-5543EF28B223}" srcOrd="2" destOrd="0" parTransId="{D6DB3C43-5635-48C5-98BF-5891C5F647C5}" sibTransId="{15F80F7C-7482-44E4-9F3A-ED388FA13080}"/>
    <dgm:cxn modelId="{7CBD40E6-3753-4C49-8E56-A4A0FFCA812E}" srcId="{2479F46B-8CCB-4713-B839-C89C702AB7DC}" destId="{05143EE3-B1C0-4EA2-AA78-37C7F6708333}" srcOrd="0" destOrd="0" parTransId="{F24B74D2-26E2-4888-85F2-6C39A9EAFEEE}" sibTransId="{FC1A8B32-FF81-494D-8971-3512660150E0}"/>
    <dgm:cxn modelId="{2C5CC2EF-3B61-40FE-9179-CD230B52485E}" type="presOf" srcId="{2479F46B-8CCB-4713-B839-C89C702AB7DC}" destId="{36685FD9-8C40-4644-AFB6-D132B76FCF5D}" srcOrd="0" destOrd="0" presId="urn:microsoft.com/office/officeart/2018/2/layout/IconVerticalSolidList"/>
    <dgm:cxn modelId="{68C61E69-A6EB-444D-8397-DF6ADC6AB121}" type="presParOf" srcId="{36685FD9-8C40-4644-AFB6-D132B76FCF5D}" destId="{5F650770-A7C9-4435-B5B7-9B6DD2C656B0}" srcOrd="0" destOrd="0" presId="urn:microsoft.com/office/officeart/2018/2/layout/IconVerticalSolidList"/>
    <dgm:cxn modelId="{BEDA57CF-4BA3-4E29-BFA6-07830A4F4A52}" type="presParOf" srcId="{5F650770-A7C9-4435-B5B7-9B6DD2C656B0}" destId="{ED768136-17A8-4684-9FDC-D0F7FB7FEA69}" srcOrd="0" destOrd="0" presId="urn:microsoft.com/office/officeart/2018/2/layout/IconVerticalSolidList"/>
    <dgm:cxn modelId="{4317712D-E935-48C0-8B0D-198A1365327B}" type="presParOf" srcId="{5F650770-A7C9-4435-B5B7-9B6DD2C656B0}" destId="{CD26EC5D-F65F-4A77-9267-85428336CF93}" srcOrd="1" destOrd="0" presId="urn:microsoft.com/office/officeart/2018/2/layout/IconVerticalSolidList"/>
    <dgm:cxn modelId="{A339AAA4-49B6-4581-A6A6-E40B2AE502B0}" type="presParOf" srcId="{5F650770-A7C9-4435-B5B7-9B6DD2C656B0}" destId="{361D5BB2-47E9-4EA5-8989-FCEEBC0AE31A}" srcOrd="2" destOrd="0" presId="urn:microsoft.com/office/officeart/2018/2/layout/IconVerticalSolidList"/>
    <dgm:cxn modelId="{E3B01815-7494-4A79-A829-51F086FB9ADF}" type="presParOf" srcId="{5F650770-A7C9-4435-B5B7-9B6DD2C656B0}" destId="{8346C521-2B8B-4208-AB48-6733A36E7101}" srcOrd="3" destOrd="0" presId="urn:microsoft.com/office/officeart/2018/2/layout/IconVerticalSolidList"/>
    <dgm:cxn modelId="{54B6C24A-F12C-48C3-8933-9E1C55110878}" type="presParOf" srcId="{36685FD9-8C40-4644-AFB6-D132B76FCF5D}" destId="{78B1131D-6A1C-4C30-81B3-5ABFEF476717}" srcOrd="1" destOrd="0" presId="urn:microsoft.com/office/officeart/2018/2/layout/IconVerticalSolidList"/>
    <dgm:cxn modelId="{6B657449-E51E-4081-AEBB-407E70A535F3}" type="presParOf" srcId="{36685FD9-8C40-4644-AFB6-D132B76FCF5D}" destId="{7CCCC653-6FD5-471F-8643-046C5A44AA45}" srcOrd="2" destOrd="0" presId="urn:microsoft.com/office/officeart/2018/2/layout/IconVerticalSolidList"/>
    <dgm:cxn modelId="{6118C956-544F-4399-8524-848577E5209C}" type="presParOf" srcId="{7CCCC653-6FD5-471F-8643-046C5A44AA45}" destId="{CBE2A247-926F-447A-A046-5A53A46142C5}" srcOrd="0" destOrd="0" presId="urn:microsoft.com/office/officeart/2018/2/layout/IconVerticalSolidList"/>
    <dgm:cxn modelId="{EFA3E55A-C739-47AA-8D91-A2ADA24CEEAA}" type="presParOf" srcId="{7CCCC653-6FD5-471F-8643-046C5A44AA45}" destId="{39A593A5-51A9-4038-8F20-6B36EAC1E004}" srcOrd="1" destOrd="0" presId="urn:microsoft.com/office/officeart/2018/2/layout/IconVerticalSolidList"/>
    <dgm:cxn modelId="{627F7109-F787-449F-ADFB-947988EFAEAE}" type="presParOf" srcId="{7CCCC653-6FD5-471F-8643-046C5A44AA45}" destId="{434CE40E-F96F-442A-B613-7D28FB34906D}" srcOrd="2" destOrd="0" presId="urn:microsoft.com/office/officeart/2018/2/layout/IconVerticalSolidList"/>
    <dgm:cxn modelId="{05CC5F91-AEDE-44DE-8C28-589AFF4E4D40}" type="presParOf" srcId="{7CCCC653-6FD5-471F-8643-046C5A44AA45}" destId="{B2959CDB-A99B-47ED-A688-36566B4BD262}" srcOrd="3" destOrd="0" presId="urn:microsoft.com/office/officeart/2018/2/layout/IconVerticalSolidList"/>
    <dgm:cxn modelId="{7B63E04F-7E57-4D06-A46B-99949608C4D9}" type="presParOf" srcId="{36685FD9-8C40-4644-AFB6-D132B76FCF5D}" destId="{D819F116-A9B6-4399-92EB-FB6EE674FF54}" srcOrd="3" destOrd="0" presId="urn:microsoft.com/office/officeart/2018/2/layout/IconVerticalSolidList"/>
    <dgm:cxn modelId="{5953B337-2D30-4DD8-88F9-770FAA2FD649}" type="presParOf" srcId="{36685FD9-8C40-4644-AFB6-D132B76FCF5D}" destId="{754851A7-7C2E-4C85-B8D6-475A5E817407}" srcOrd="4" destOrd="0" presId="urn:microsoft.com/office/officeart/2018/2/layout/IconVerticalSolidList"/>
    <dgm:cxn modelId="{758B40E7-756D-41E8-9872-FA4E7861190A}" type="presParOf" srcId="{754851A7-7C2E-4C85-B8D6-475A5E817407}" destId="{58ED54C0-62CC-4C97-98F6-48A393E332DD}" srcOrd="0" destOrd="0" presId="urn:microsoft.com/office/officeart/2018/2/layout/IconVerticalSolidList"/>
    <dgm:cxn modelId="{F73FF59E-9EDF-4CAA-A004-1CC6B8E6956B}" type="presParOf" srcId="{754851A7-7C2E-4C85-B8D6-475A5E817407}" destId="{3C20F29C-8F74-4EC1-B6F2-5FBDA1F3EDA4}" srcOrd="1" destOrd="0" presId="urn:microsoft.com/office/officeart/2018/2/layout/IconVerticalSolidList"/>
    <dgm:cxn modelId="{04247888-501D-4741-A5CF-D72AC7DFC3C4}" type="presParOf" srcId="{754851A7-7C2E-4C85-B8D6-475A5E817407}" destId="{FEF80FB6-71D6-4089-9D23-A774B5F8CF37}" srcOrd="2" destOrd="0" presId="urn:microsoft.com/office/officeart/2018/2/layout/IconVerticalSolidList"/>
    <dgm:cxn modelId="{FD0B68D2-D4EE-46C5-A165-42DEEFD8C969}" type="presParOf" srcId="{754851A7-7C2E-4C85-B8D6-475A5E817407}" destId="{2AC549FE-8C07-4FED-8386-D83E1DD1DEFD}" srcOrd="3" destOrd="0" presId="urn:microsoft.com/office/officeart/2018/2/layout/IconVerticalSolidList"/>
    <dgm:cxn modelId="{465932F1-455D-4FA6-8759-90989CBD6269}" type="presParOf" srcId="{36685FD9-8C40-4644-AFB6-D132B76FCF5D}" destId="{86DFA570-D92C-4C60-BFAD-B27368D141BF}" srcOrd="5" destOrd="0" presId="urn:microsoft.com/office/officeart/2018/2/layout/IconVerticalSolidList"/>
    <dgm:cxn modelId="{BBA6CEDB-37CC-44B8-AE76-1B2356E98302}" type="presParOf" srcId="{36685FD9-8C40-4644-AFB6-D132B76FCF5D}" destId="{58103586-8E1C-4AD5-89F5-92931458B8C5}" srcOrd="6" destOrd="0" presId="urn:microsoft.com/office/officeart/2018/2/layout/IconVerticalSolidList"/>
    <dgm:cxn modelId="{B46653C2-F777-4451-BF19-0DABF31E33CD}" type="presParOf" srcId="{58103586-8E1C-4AD5-89F5-92931458B8C5}" destId="{CC407313-CE48-4F59-9303-3BFB02BD5775}" srcOrd="0" destOrd="0" presId="urn:microsoft.com/office/officeart/2018/2/layout/IconVerticalSolidList"/>
    <dgm:cxn modelId="{EC06EFC7-D7D0-436B-841B-316500B7EDD4}" type="presParOf" srcId="{58103586-8E1C-4AD5-89F5-92931458B8C5}" destId="{DD55AEFE-CCA6-4B26-A48D-C52790378862}" srcOrd="1" destOrd="0" presId="urn:microsoft.com/office/officeart/2018/2/layout/IconVerticalSolidList"/>
    <dgm:cxn modelId="{1A4F2819-A65F-444B-819B-BC07936A6477}" type="presParOf" srcId="{58103586-8E1C-4AD5-89F5-92931458B8C5}" destId="{E2D33C92-3E48-4CBB-B8DF-81EB519A56E7}" srcOrd="2" destOrd="0" presId="urn:microsoft.com/office/officeart/2018/2/layout/IconVerticalSolidList"/>
    <dgm:cxn modelId="{C9A29E49-DC81-41AC-B353-01F513D7637A}" type="presParOf" srcId="{58103586-8E1C-4AD5-89F5-92931458B8C5}" destId="{E7AF2FC2-6686-40F5-AE82-5C1C2D9529C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122FB4-40A6-43FA-98D7-06B5338870A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E0A9118-481C-435C-9DE0-3B3419805837}">
      <dgm:prSet/>
      <dgm:spPr/>
      <dgm:t>
        <a:bodyPr/>
        <a:lstStyle/>
        <a:p>
          <a:r>
            <a:rPr lang="nl-NL"/>
            <a:t>SW: </a:t>
          </a:r>
          <a:r>
            <a:rPr lang="nl-NL">
              <a:hlinkClick xmlns:r="http://schemas.openxmlformats.org/officeDocument/2006/relationships" r:id="rId1"/>
            </a:rPr>
            <a:t>https://maken.wikiwijs.nl/169167/Project_periode_10_SW#!page-6391930</a:t>
          </a:r>
          <a:endParaRPr lang="en-US"/>
        </a:p>
      </dgm:t>
    </dgm:pt>
    <dgm:pt modelId="{557AD45C-3576-4B58-8C09-25B374DDC37B}" type="parTrans" cxnId="{7023A865-60FD-41B5-9464-A7DEF456193D}">
      <dgm:prSet/>
      <dgm:spPr/>
      <dgm:t>
        <a:bodyPr/>
        <a:lstStyle/>
        <a:p>
          <a:endParaRPr lang="en-US"/>
        </a:p>
      </dgm:t>
    </dgm:pt>
    <dgm:pt modelId="{1E551551-1337-4A18-9533-BE381EA4E7B8}" type="sibTrans" cxnId="{7023A865-60FD-41B5-9464-A7DEF456193D}">
      <dgm:prSet/>
      <dgm:spPr/>
      <dgm:t>
        <a:bodyPr/>
        <a:lstStyle/>
        <a:p>
          <a:endParaRPr lang="en-US"/>
        </a:p>
      </dgm:t>
    </dgm:pt>
    <dgm:pt modelId="{5E00F50F-F04C-4890-B1E5-1D713D3411CA}">
      <dgm:prSet/>
      <dgm:spPr/>
      <dgm:t>
        <a:bodyPr/>
        <a:lstStyle/>
        <a:p>
          <a:r>
            <a:rPr lang="nl-NL"/>
            <a:t>MZ: </a:t>
          </a:r>
          <a:r>
            <a:rPr lang="nl-NL">
              <a:hlinkClick xmlns:r="http://schemas.openxmlformats.org/officeDocument/2006/relationships" r:id="rId2"/>
            </a:rPr>
            <a:t>https://maken.wikiwijs.nl/169166/Project_periode_10_MZ#!page-6391904</a:t>
          </a:r>
          <a:endParaRPr lang="en-US"/>
        </a:p>
      </dgm:t>
    </dgm:pt>
    <dgm:pt modelId="{D9B4B55D-63E7-4902-A9D1-83A9369A24A4}" type="parTrans" cxnId="{873488F4-304A-4440-80F6-EA7F60609EA1}">
      <dgm:prSet/>
      <dgm:spPr/>
      <dgm:t>
        <a:bodyPr/>
        <a:lstStyle/>
        <a:p>
          <a:endParaRPr lang="en-US"/>
        </a:p>
      </dgm:t>
    </dgm:pt>
    <dgm:pt modelId="{B47D129F-AC67-4B34-9207-DEAED783E931}" type="sibTrans" cxnId="{873488F4-304A-4440-80F6-EA7F60609EA1}">
      <dgm:prSet/>
      <dgm:spPr/>
      <dgm:t>
        <a:bodyPr/>
        <a:lstStyle/>
        <a:p>
          <a:endParaRPr lang="en-US"/>
        </a:p>
      </dgm:t>
    </dgm:pt>
    <dgm:pt modelId="{D2CA5CD7-BE37-4FB3-AFC9-46C38156674C}" type="pres">
      <dgm:prSet presAssocID="{2E122FB4-40A6-43FA-98D7-06B5338870A1}" presName="root" presStyleCnt="0">
        <dgm:presLayoutVars>
          <dgm:dir/>
          <dgm:resizeHandles val="exact"/>
        </dgm:presLayoutVars>
      </dgm:prSet>
      <dgm:spPr/>
    </dgm:pt>
    <dgm:pt modelId="{193F52A7-574A-42AF-AF5C-27DF85768E10}" type="pres">
      <dgm:prSet presAssocID="{CE0A9118-481C-435C-9DE0-3B3419805837}" presName="compNode" presStyleCnt="0"/>
      <dgm:spPr/>
    </dgm:pt>
    <dgm:pt modelId="{269B04AC-A6F7-4208-B7B5-A8953FAFD193}" type="pres">
      <dgm:prSet presAssocID="{CE0A9118-481C-435C-9DE0-3B3419805837}" presName="bgRect" presStyleLbl="bgShp" presStyleIdx="0" presStyleCnt="2"/>
      <dgm:spPr/>
    </dgm:pt>
    <dgm:pt modelId="{405711C3-3F99-478A-88FA-D47EE98CD8F7}" type="pres">
      <dgm:prSet presAssocID="{CE0A9118-481C-435C-9DE0-3B3419805837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ing"/>
        </a:ext>
      </dgm:extLst>
    </dgm:pt>
    <dgm:pt modelId="{25A34090-30C3-461F-8A7F-A22C5D29C626}" type="pres">
      <dgm:prSet presAssocID="{CE0A9118-481C-435C-9DE0-3B3419805837}" presName="spaceRect" presStyleCnt="0"/>
      <dgm:spPr/>
    </dgm:pt>
    <dgm:pt modelId="{51F9371C-C335-433A-AAEA-6A956567D424}" type="pres">
      <dgm:prSet presAssocID="{CE0A9118-481C-435C-9DE0-3B3419805837}" presName="parTx" presStyleLbl="revTx" presStyleIdx="0" presStyleCnt="2">
        <dgm:presLayoutVars>
          <dgm:chMax val="0"/>
          <dgm:chPref val="0"/>
        </dgm:presLayoutVars>
      </dgm:prSet>
      <dgm:spPr/>
    </dgm:pt>
    <dgm:pt modelId="{F7136990-C93D-4B8B-8A8E-A89FBB82F0BD}" type="pres">
      <dgm:prSet presAssocID="{1E551551-1337-4A18-9533-BE381EA4E7B8}" presName="sibTrans" presStyleCnt="0"/>
      <dgm:spPr/>
    </dgm:pt>
    <dgm:pt modelId="{5BDABA53-1CB0-418F-A853-7E527ACFA4F9}" type="pres">
      <dgm:prSet presAssocID="{5E00F50F-F04C-4890-B1E5-1D713D3411CA}" presName="compNode" presStyleCnt="0"/>
      <dgm:spPr/>
    </dgm:pt>
    <dgm:pt modelId="{84110255-4D07-47C2-B56D-105427758AD0}" type="pres">
      <dgm:prSet presAssocID="{5E00F50F-F04C-4890-B1E5-1D713D3411CA}" presName="bgRect" presStyleLbl="bgShp" presStyleIdx="1" presStyleCnt="2"/>
      <dgm:spPr/>
    </dgm:pt>
    <dgm:pt modelId="{936288D2-A01A-47A9-A6AF-C4B545509D68}" type="pres">
      <dgm:prSet presAssocID="{5E00F50F-F04C-4890-B1E5-1D713D3411CA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lvis"/>
        </a:ext>
      </dgm:extLst>
    </dgm:pt>
    <dgm:pt modelId="{DA667859-E739-4138-A771-C4070C9A1732}" type="pres">
      <dgm:prSet presAssocID="{5E00F50F-F04C-4890-B1E5-1D713D3411CA}" presName="spaceRect" presStyleCnt="0"/>
      <dgm:spPr/>
    </dgm:pt>
    <dgm:pt modelId="{54B063D9-E733-4D9E-991A-7D9C268666C4}" type="pres">
      <dgm:prSet presAssocID="{5E00F50F-F04C-4890-B1E5-1D713D3411C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61D8F24-8D95-4A0A-ADC1-A7E238DE64D6}" type="presOf" srcId="{CE0A9118-481C-435C-9DE0-3B3419805837}" destId="{51F9371C-C335-433A-AAEA-6A956567D424}" srcOrd="0" destOrd="0" presId="urn:microsoft.com/office/officeart/2018/2/layout/IconVerticalSolidList"/>
    <dgm:cxn modelId="{225C9F62-38AC-4F26-BBB8-00340B3C5CB8}" type="presOf" srcId="{5E00F50F-F04C-4890-B1E5-1D713D3411CA}" destId="{54B063D9-E733-4D9E-991A-7D9C268666C4}" srcOrd="0" destOrd="0" presId="urn:microsoft.com/office/officeart/2018/2/layout/IconVerticalSolidList"/>
    <dgm:cxn modelId="{7023A865-60FD-41B5-9464-A7DEF456193D}" srcId="{2E122FB4-40A6-43FA-98D7-06B5338870A1}" destId="{CE0A9118-481C-435C-9DE0-3B3419805837}" srcOrd="0" destOrd="0" parTransId="{557AD45C-3576-4B58-8C09-25B374DDC37B}" sibTransId="{1E551551-1337-4A18-9533-BE381EA4E7B8}"/>
    <dgm:cxn modelId="{BDAFF4F0-27FE-4E80-9173-2B928D541DEC}" type="presOf" srcId="{2E122FB4-40A6-43FA-98D7-06B5338870A1}" destId="{D2CA5CD7-BE37-4FB3-AFC9-46C38156674C}" srcOrd="0" destOrd="0" presId="urn:microsoft.com/office/officeart/2018/2/layout/IconVerticalSolidList"/>
    <dgm:cxn modelId="{873488F4-304A-4440-80F6-EA7F60609EA1}" srcId="{2E122FB4-40A6-43FA-98D7-06B5338870A1}" destId="{5E00F50F-F04C-4890-B1E5-1D713D3411CA}" srcOrd="1" destOrd="0" parTransId="{D9B4B55D-63E7-4902-A9D1-83A9369A24A4}" sibTransId="{B47D129F-AC67-4B34-9207-DEAED783E931}"/>
    <dgm:cxn modelId="{0ED608E9-9FE4-470F-ABC1-7C1E2FDFF849}" type="presParOf" srcId="{D2CA5CD7-BE37-4FB3-AFC9-46C38156674C}" destId="{193F52A7-574A-42AF-AF5C-27DF85768E10}" srcOrd="0" destOrd="0" presId="urn:microsoft.com/office/officeart/2018/2/layout/IconVerticalSolidList"/>
    <dgm:cxn modelId="{0878EE32-7796-4187-BFA4-3B16B43D6BE6}" type="presParOf" srcId="{193F52A7-574A-42AF-AF5C-27DF85768E10}" destId="{269B04AC-A6F7-4208-B7B5-A8953FAFD193}" srcOrd="0" destOrd="0" presId="urn:microsoft.com/office/officeart/2018/2/layout/IconVerticalSolidList"/>
    <dgm:cxn modelId="{9F59FD7C-3560-42A5-BD73-381C3D920CCF}" type="presParOf" srcId="{193F52A7-574A-42AF-AF5C-27DF85768E10}" destId="{405711C3-3F99-478A-88FA-D47EE98CD8F7}" srcOrd="1" destOrd="0" presId="urn:microsoft.com/office/officeart/2018/2/layout/IconVerticalSolidList"/>
    <dgm:cxn modelId="{FD636D55-37AC-42CF-9704-0AA7D7D52877}" type="presParOf" srcId="{193F52A7-574A-42AF-AF5C-27DF85768E10}" destId="{25A34090-30C3-461F-8A7F-A22C5D29C626}" srcOrd="2" destOrd="0" presId="urn:microsoft.com/office/officeart/2018/2/layout/IconVerticalSolidList"/>
    <dgm:cxn modelId="{84AC1853-6C53-4703-A2CF-EC8238B06884}" type="presParOf" srcId="{193F52A7-574A-42AF-AF5C-27DF85768E10}" destId="{51F9371C-C335-433A-AAEA-6A956567D424}" srcOrd="3" destOrd="0" presId="urn:microsoft.com/office/officeart/2018/2/layout/IconVerticalSolidList"/>
    <dgm:cxn modelId="{6158B382-6122-4AA6-8C41-E0735A0BD0A6}" type="presParOf" srcId="{D2CA5CD7-BE37-4FB3-AFC9-46C38156674C}" destId="{F7136990-C93D-4B8B-8A8E-A89FBB82F0BD}" srcOrd="1" destOrd="0" presId="urn:microsoft.com/office/officeart/2018/2/layout/IconVerticalSolidList"/>
    <dgm:cxn modelId="{D20FEA33-3390-4695-9781-C32A4EB1B3D0}" type="presParOf" srcId="{D2CA5CD7-BE37-4FB3-AFC9-46C38156674C}" destId="{5BDABA53-1CB0-418F-A853-7E527ACFA4F9}" srcOrd="2" destOrd="0" presId="urn:microsoft.com/office/officeart/2018/2/layout/IconVerticalSolidList"/>
    <dgm:cxn modelId="{ED47BC1B-8DA4-4850-BA69-462B756ED3DB}" type="presParOf" srcId="{5BDABA53-1CB0-418F-A853-7E527ACFA4F9}" destId="{84110255-4D07-47C2-B56D-105427758AD0}" srcOrd="0" destOrd="0" presId="urn:microsoft.com/office/officeart/2018/2/layout/IconVerticalSolidList"/>
    <dgm:cxn modelId="{4C609F36-BB6D-4C2A-8852-C1B4FD86A127}" type="presParOf" srcId="{5BDABA53-1CB0-418F-A853-7E527ACFA4F9}" destId="{936288D2-A01A-47A9-A6AF-C4B545509D68}" srcOrd="1" destOrd="0" presId="urn:microsoft.com/office/officeart/2018/2/layout/IconVerticalSolidList"/>
    <dgm:cxn modelId="{D2E33CC9-5623-4BB8-851A-FD475B720847}" type="presParOf" srcId="{5BDABA53-1CB0-418F-A853-7E527ACFA4F9}" destId="{DA667859-E739-4138-A771-C4070C9A1732}" srcOrd="2" destOrd="0" presId="urn:microsoft.com/office/officeart/2018/2/layout/IconVerticalSolidList"/>
    <dgm:cxn modelId="{ABACBB0F-D4F6-4035-B2D7-995CED13F8F3}" type="presParOf" srcId="{5BDABA53-1CB0-418F-A853-7E527ACFA4F9}" destId="{54B063D9-E733-4D9E-991A-7D9C268666C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68136-17A8-4684-9FDC-D0F7FB7FEA69}">
      <dsp:nvSpPr>
        <dsp:cNvPr id="0" name=""/>
        <dsp:cNvSpPr/>
      </dsp:nvSpPr>
      <dsp:spPr>
        <a:xfrm>
          <a:off x="0" y="1597"/>
          <a:ext cx="10058399" cy="8097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6EC5D-F65F-4A77-9267-85428336CF93}">
      <dsp:nvSpPr>
        <dsp:cNvPr id="0" name=""/>
        <dsp:cNvSpPr/>
      </dsp:nvSpPr>
      <dsp:spPr>
        <a:xfrm>
          <a:off x="244956" y="183796"/>
          <a:ext cx="445375" cy="445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6C521-2B8B-4208-AB48-6733A36E7101}">
      <dsp:nvSpPr>
        <dsp:cNvPr id="0" name=""/>
        <dsp:cNvSpPr/>
      </dsp:nvSpPr>
      <dsp:spPr>
        <a:xfrm>
          <a:off x="935289" y="1597"/>
          <a:ext cx="9123110" cy="809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01" tIns="85701" rIns="85701" bIns="8570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Jullie hebben je deskundigheid bevordert, doormiddel van de verdieping in een thema.</a:t>
          </a:r>
          <a:endParaRPr lang="en-US" sz="1800" kern="1200"/>
        </a:p>
      </dsp:txBody>
      <dsp:txXfrm>
        <a:off x="935289" y="1597"/>
        <a:ext cx="9123110" cy="809774"/>
      </dsp:txXfrm>
    </dsp:sp>
    <dsp:sp modelId="{CBE2A247-926F-447A-A046-5A53A46142C5}">
      <dsp:nvSpPr>
        <dsp:cNvPr id="0" name=""/>
        <dsp:cNvSpPr/>
      </dsp:nvSpPr>
      <dsp:spPr>
        <a:xfrm>
          <a:off x="0" y="1013815"/>
          <a:ext cx="10058399" cy="8097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593A5-51A9-4038-8F20-6B36EAC1E004}">
      <dsp:nvSpPr>
        <dsp:cNvPr id="0" name=""/>
        <dsp:cNvSpPr/>
      </dsp:nvSpPr>
      <dsp:spPr>
        <a:xfrm>
          <a:off x="244956" y="1196015"/>
          <a:ext cx="445375" cy="445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59CDB-A99B-47ED-A688-36566B4BD262}">
      <dsp:nvSpPr>
        <dsp:cNvPr id="0" name=""/>
        <dsp:cNvSpPr/>
      </dsp:nvSpPr>
      <dsp:spPr>
        <a:xfrm>
          <a:off x="935289" y="1013815"/>
          <a:ext cx="9123110" cy="809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01" tIns="85701" rIns="85701" bIns="8570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Jullie hebben deze kennis en ervaring, doormiddel van een workshop, weten over te brengen op een passende manier aan collega's (medestudenten).</a:t>
          </a:r>
          <a:endParaRPr lang="en-US" sz="1800" kern="1200"/>
        </a:p>
      </dsp:txBody>
      <dsp:txXfrm>
        <a:off x="935289" y="1013815"/>
        <a:ext cx="9123110" cy="809774"/>
      </dsp:txXfrm>
    </dsp:sp>
    <dsp:sp modelId="{58ED54C0-62CC-4C97-98F6-48A393E332DD}">
      <dsp:nvSpPr>
        <dsp:cNvPr id="0" name=""/>
        <dsp:cNvSpPr/>
      </dsp:nvSpPr>
      <dsp:spPr>
        <a:xfrm>
          <a:off x="0" y="2026033"/>
          <a:ext cx="10058399" cy="8097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0F29C-8F74-4EC1-B6F2-5FBDA1F3EDA4}">
      <dsp:nvSpPr>
        <dsp:cNvPr id="0" name=""/>
        <dsp:cNvSpPr/>
      </dsp:nvSpPr>
      <dsp:spPr>
        <a:xfrm>
          <a:off x="244956" y="2208233"/>
          <a:ext cx="445375" cy="445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549FE-8C07-4FED-8386-D83E1DD1DEFD}">
      <dsp:nvSpPr>
        <dsp:cNvPr id="0" name=""/>
        <dsp:cNvSpPr/>
      </dsp:nvSpPr>
      <dsp:spPr>
        <a:xfrm>
          <a:off x="935289" y="2026033"/>
          <a:ext cx="9123110" cy="809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01" tIns="85701" rIns="85701" bIns="8570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Jullie hebben tijdens het project feedback gevraagd en deze toegepast.</a:t>
          </a:r>
          <a:endParaRPr lang="en-US" sz="1800" kern="1200"/>
        </a:p>
      </dsp:txBody>
      <dsp:txXfrm>
        <a:off x="935289" y="2026033"/>
        <a:ext cx="9123110" cy="809774"/>
      </dsp:txXfrm>
    </dsp:sp>
    <dsp:sp modelId="{CC407313-CE48-4F59-9303-3BFB02BD5775}">
      <dsp:nvSpPr>
        <dsp:cNvPr id="0" name=""/>
        <dsp:cNvSpPr/>
      </dsp:nvSpPr>
      <dsp:spPr>
        <a:xfrm>
          <a:off x="0" y="3038251"/>
          <a:ext cx="10058399" cy="8097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55AEFE-CCA6-4B26-A48D-C52790378862}">
      <dsp:nvSpPr>
        <dsp:cNvPr id="0" name=""/>
        <dsp:cNvSpPr/>
      </dsp:nvSpPr>
      <dsp:spPr>
        <a:xfrm>
          <a:off x="244956" y="3220451"/>
          <a:ext cx="445375" cy="4453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AF2FC2-6686-40F5-AE82-5C1C2D9529C9}">
      <dsp:nvSpPr>
        <dsp:cNvPr id="0" name=""/>
        <dsp:cNvSpPr/>
      </dsp:nvSpPr>
      <dsp:spPr>
        <a:xfrm>
          <a:off x="935289" y="3038251"/>
          <a:ext cx="9123110" cy="809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01" tIns="85701" rIns="85701" bIns="8570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Jullie hebben leerdoelen opgesteld aan het begin van het project en deze aan het einde gereflecteerd.</a:t>
          </a:r>
          <a:endParaRPr lang="en-US" sz="1800" kern="1200"/>
        </a:p>
      </dsp:txBody>
      <dsp:txXfrm>
        <a:off x="935289" y="3038251"/>
        <a:ext cx="9123110" cy="809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B04AC-A6F7-4208-B7B5-A8953FAFD193}">
      <dsp:nvSpPr>
        <dsp:cNvPr id="0" name=""/>
        <dsp:cNvSpPr/>
      </dsp:nvSpPr>
      <dsp:spPr>
        <a:xfrm>
          <a:off x="0" y="625563"/>
          <a:ext cx="10058399" cy="11548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5711C3-3F99-478A-88FA-D47EE98CD8F7}">
      <dsp:nvSpPr>
        <dsp:cNvPr id="0" name=""/>
        <dsp:cNvSpPr/>
      </dsp:nvSpPr>
      <dsp:spPr>
        <a:xfrm>
          <a:off x="349353" y="885413"/>
          <a:ext cx="635187" cy="635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F9371C-C335-433A-AAEA-6A956567D424}">
      <dsp:nvSpPr>
        <dsp:cNvPr id="0" name=""/>
        <dsp:cNvSpPr/>
      </dsp:nvSpPr>
      <dsp:spPr>
        <a:xfrm>
          <a:off x="1333894" y="625563"/>
          <a:ext cx="8724505" cy="1154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26" tIns="122226" rIns="122226" bIns="122226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SW: </a:t>
          </a:r>
          <a:r>
            <a:rPr lang="nl-NL" sz="2100" kern="1200">
              <a:hlinkClick xmlns:r="http://schemas.openxmlformats.org/officeDocument/2006/relationships" r:id="rId3"/>
            </a:rPr>
            <a:t>https://maken.wikiwijs.nl/169167/Project_periode_10_SW#!page-6391930</a:t>
          </a:r>
          <a:endParaRPr lang="en-US" sz="2100" kern="1200"/>
        </a:p>
      </dsp:txBody>
      <dsp:txXfrm>
        <a:off x="1333894" y="625563"/>
        <a:ext cx="8724505" cy="1154887"/>
      </dsp:txXfrm>
    </dsp:sp>
    <dsp:sp modelId="{84110255-4D07-47C2-B56D-105427758AD0}">
      <dsp:nvSpPr>
        <dsp:cNvPr id="0" name=""/>
        <dsp:cNvSpPr/>
      </dsp:nvSpPr>
      <dsp:spPr>
        <a:xfrm>
          <a:off x="0" y="2069172"/>
          <a:ext cx="10058399" cy="11548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288D2-A01A-47A9-A6AF-C4B545509D68}">
      <dsp:nvSpPr>
        <dsp:cNvPr id="0" name=""/>
        <dsp:cNvSpPr/>
      </dsp:nvSpPr>
      <dsp:spPr>
        <a:xfrm>
          <a:off x="349353" y="2329022"/>
          <a:ext cx="635187" cy="63518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063D9-E733-4D9E-991A-7D9C268666C4}">
      <dsp:nvSpPr>
        <dsp:cNvPr id="0" name=""/>
        <dsp:cNvSpPr/>
      </dsp:nvSpPr>
      <dsp:spPr>
        <a:xfrm>
          <a:off x="1333894" y="2069172"/>
          <a:ext cx="8724505" cy="1154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26" tIns="122226" rIns="122226" bIns="122226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MZ: </a:t>
          </a:r>
          <a:r>
            <a:rPr lang="nl-NL" sz="2100" kern="1200">
              <a:hlinkClick xmlns:r="http://schemas.openxmlformats.org/officeDocument/2006/relationships" r:id="rId6"/>
            </a:rPr>
            <a:t>https://maken.wikiwijs.nl/169166/Project_periode_10_MZ#!page-6391904</a:t>
          </a:r>
          <a:endParaRPr lang="en-US" sz="2100" kern="1200"/>
        </a:p>
      </dsp:txBody>
      <dsp:txXfrm>
        <a:off x="1333894" y="2069172"/>
        <a:ext cx="8724505" cy="1154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B944361-3FE4-4C33-B6CC-9B626079CF4E}" type="datetime1">
              <a:rPr lang="nl-NL" smtClean="0"/>
              <a:t>13-11-2020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A0AE1CF-8C05-4DFD-8A52-BD851BD09F66}" type="datetime1">
              <a:rPr lang="nl-NL" smtClean="0"/>
              <a:t>13-11-2020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"/>
              <a:t>Klik om de tekststijlen van het model te bewerken</a:t>
            </a:r>
            <a:endParaRPr lang="en-US"/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Samen de planning doornemen op de wiki: </a:t>
            </a:r>
          </a:p>
          <a:p>
            <a:r>
              <a:rPr lang="nl-NL" dirty="0" err="1"/>
              <a:t>Mz</a:t>
            </a:r>
            <a:r>
              <a:rPr lang="nl-NL" dirty="0"/>
              <a:t>: https://maken.wikiwijs.nl/169166/Project_periode_10_MZ#!page-6390063</a:t>
            </a:r>
          </a:p>
          <a:p>
            <a:r>
              <a:rPr lang="nl-NL" dirty="0"/>
              <a:t>SW: https://maken.wikiwijs.nl/169167/Project_periode_10_SW#!page-6390161</a:t>
            </a:r>
          </a:p>
          <a:p>
            <a:endParaRPr lang="nl-NL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1200" dirty="0"/>
              <a:t>Er staan 4 in de planning, rooster technisch wordt hier nog naar gekeken, minimaal 2 workshops.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200" dirty="0"/>
              <a:t>Kan fysiek en online zijn.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200" dirty="0"/>
              <a:t>Elke workshop is anders, bijv. thema methodieken en elke workshop hebben jullie het over een andere methodiek.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200" dirty="0"/>
              <a:t>(deze info volgt, Impke is hier over aan het communiceren.)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A0AE1CF-8C05-4DFD-8A52-BD851BD09F66}" type="datetime1">
              <a:rPr lang="nl-NL" smtClean="0"/>
              <a:t>13-11-2020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61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Zie wiki voor beoordelingsformulier, misschien handiger om die via de wiki te bespreken:</a:t>
            </a:r>
          </a:p>
          <a:p>
            <a:r>
              <a:rPr lang="nl-NL" dirty="0" err="1"/>
              <a:t>Mz</a:t>
            </a:r>
            <a:r>
              <a:rPr lang="nl-NL" dirty="0"/>
              <a:t>: https://maken.wikiwijs.nl/169166/Project_periode_10_MZ#!page-6391904</a:t>
            </a:r>
          </a:p>
          <a:p>
            <a:r>
              <a:rPr lang="nl-NL" dirty="0"/>
              <a:t>SW: https://maken.wikiwijs.nl/169167/Project_periode_10_SW#!page-6391930</a:t>
            </a:r>
          </a:p>
          <a:p>
            <a:r>
              <a:rPr lang="nl-NL" dirty="0"/>
              <a:t>Hier geldt hetzelfde m.b.t. het aantal workshops dat gegeven gaat worden, dat kan verschillen, maar minimaal 2)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A0AE1CF-8C05-4DFD-8A52-BD851BD09F66}" type="datetime1">
              <a:rPr lang="nl-NL" smtClean="0"/>
              <a:t>13-11-2020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17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A0AE1CF-8C05-4DFD-8A52-BD851BD09F66}" type="datetime1">
              <a:rPr lang="nl-NL" smtClean="0"/>
              <a:t>13-11-2020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34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A0AE1CF-8C05-4DFD-8A52-BD851BD09F66}" type="datetime1">
              <a:rPr lang="nl-NL" smtClean="0"/>
              <a:t>13-11-2020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4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chthoe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hthoe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hthoe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echte verbindingslijn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7E8D7F90-5A64-4FA2-9D5B-A62D94ADDCB6}" type="datetime1">
              <a:rPr lang="nl-NL" smtClean="0"/>
              <a:t>13-11-2020</a:t>
            </a:fld>
            <a:endParaRPr lang="en-US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A81F08-EC64-4121-AF48-9EDCA01DF8AB}" type="datetime1">
              <a:rPr lang="nl-NL" smtClean="0"/>
              <a:t>13-11-2020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16570E-3C50-444E-8E64-5327E4F646DB}" type="datetime1">
              <a:rPr lang="nl-NL" smtClean="0"/>
              <a:t>13-11-2020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1AF0A5-5393-407E-B612-7484747D7A4A}" type="datetime1">
              <a:rPr lang="nl-NL" smtClean="0"/>
              <a:t>13-11-2020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chthoe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hthoe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hthoe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12CFE930-455A-4554-8BAE-E60BA1E3A08E}" type="datetime1">
              <a:rPr lang="nl-NL" smtClean="0"/>
              <a:t>13-11-2020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AB4578-2772-4D6F-AB69-EBA36BD98E2A}" type="datetime1">
              <a:rPr lang="nl-NL" smtClean="0"/>
              <a:t>13-11-2020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BB7FAD-52F1-403C-A7EF-F72DBED65EB2}" type="datetime1">
              <a:rPr lang="nl-NL" smtClean="0"/>
              <a:t>13-11-2020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24FFE0-7434-490F-BFB9-9A01DE45589B}" type="datetime1">
              <a:rPr lang="nl-NL" smtClean="0"/>
              <a:t>13-11-2020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091C7F-7718-4B53-84BD-A82374B0B289}" type="datetime1">
              <a:rPr lang="nl-NL" smtClean="0"/>
              <a:t>13-11-2020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37918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E584BC79-DC11-4B4D-9F88-DDD3EBEE1A6F}" type="datetime1">
              <a:rPr lang="nl-NL" smtClean="0"/>
              <a:t>13-11-2020</a:t>
            </a:fld>
            <a:endParaRPr lang="en-US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" dirty="0"/>
              <a:t>Klik op pictogram om afbeelding toe te voegen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25CE456B-66D4-4D88-B86C-4508AD5792B2}" type="datetime1">
              <a:rPr lang="nl-NL" smtClean="0"/>
              <a:t>13-11-2020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hthoe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chthoe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hthoe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"/>
              <a:t>Klik om de tekststijlen van het model te bewerken</a:t>
            </a:r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F8DAEB1-1903-4E6C-979A-2E37F8642850}" type="datetime1">
              <a:rPr lang="nl-NL" smtClean="0"/>
              <a:t>13-11-2020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Een close-up van een logo&#10;&#10;Beschrijving automatisch gegenereerd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Rechthoek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hthoek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pPr rtl="0"/>
            <a:r>
              <a:rPr lang="nl" sz="4400" dirty="0">
                <a:solidFill>
                  <a:schemeClr val="tx1"/>
                </a:solidFill>
              </a:rPr>
              <a:t>Project deskundigheid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785562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nl-NL" dirty="0">
                <a:solidFill>
                  <a:schemeClr val="tx1"/>
                </a:solidFill>
              </a:rPr>
              <a:t>Les 1 introductie</a:t>
            </a:r>
            <a:endParaRPr lang="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0C309-5185-47A3-8EC9-CE904AB67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Duo’s vormen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41BACD-A2EE-4FB4-ABAB-C38A7CA95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1AF0A5-5393-407E-B612-7484747D7A4A}" type="datetime1">
              <a:rPr lang="nl-NL" smtClean="0"/>
              <a:t>13-11-2020</a:t>
            </a:fld>
            <a:endParaRPr lang="en-US"/>
          </a:p>
        </p:txBody>
      </p:sp>
      <p:pic>
        <p:nvPicPr>
          <p:cNvPr id="4098" name="Picture 2" descr="Twee personen met rode pijl — Stockfoto © orlaimagen #92691502">
            <a:extLst>
              <a:ext uri="{FF2B5EF4-FFF2-40B4-BE49-F238E27FC236}">
                <a16:creationId xmlns:a16="http://schemas.microsoft.com/office/drawing/2014/main" id="{3112B0A9-D4A5-4AE8-95C4-6B957F4CE3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61" y="1659453"/>
            <a:ext cx="8078437" cy="474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063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5B9C06-6422-4651-832F-E9D9DCDB6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540688"/>
          </a:xfrm>
        </p:spPr>
        <p:txBody>
          <a:bodyPr anchor="b">
            <a:normAutofit/>
          </a:bodyPr>
          <a:lstStyle/>
          <a:p>
            <a:r>
              <a:rPr lang="nl-NL" dirty="0"/>
              <a:t>Vandaag: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9861C99-8D8D-4B6A-BB70-04A7EC410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72243"/>
            <a:ext cx="6858000" cy="4408714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8848EF-69A4-418B-966C-47BAD32E7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0080" y="1249680"/>
            <a:ext cx="3360083" cy="4693920"/>
          </a:xfrm>
        </p:spPr>
        <p:txBody>
          <a:bodyPr>
            <a:normAutofit/>
          </a:bodyPr>
          <a:lstStyle/>
          <a:p>
            <a:r>
              <a:rPr lang="nl-NL" dirty="0"/>
              <a:t>Introductie op het project</a:t>
            </a:r>
          </a:p>
          <a:p>
            <a:r>
              <a:rPr lang="nl-NL" dirty="0"/>
              <a:t>Duo’s maken</a:t>
            </a:r>
          </a:p>
          <a:p>
            <a:endParaRPr lang="nl-NL" dirty="0"/>
          </a:p>
          <a:p>
            <a:r>
              <a:rPr lang="nl-NL" dirty="0"/>
              <a:t>Doel van de les:</a:t>
            </a:r>
          </a:p>
          <a:p>
            <a:r>
              <a:rPr lang="nl-NL" dirty="0"/>
              <a:t>-Aan het eind van de les heb je een beeld van het project </a:t>
            </a:r>
          </a:p>
          <a:p>
            <a:r>
              <a:rPr lang="nl-NL" dirty="0"/>
              <a:t>- Je hebt een duo gemaakt om dit in te gaan doen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232CFC-60FC-491B-9769-D1D90A9D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551AF0A5-5393-407E-B612-7484747D7A4A}" type="datetime1">
              <a:rPr lang="nl-NL" smtClean="0"/>
              <a:pPr rtl="0">
                <a:spcAft>
                  <a:spcPts val="600"/>
                </a:spcAft>
              </a:pPr>
              <a:t>13-11-2020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7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741C1-3241-4196-A9F2-98CEF2211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Werkprocessen centraal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885F15-1037-46D1-A234-4101C2756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52600"/>
            <a:ext cx="100584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Maatschappelijke zorg:</a:t>
            </a:r>
          </a:p>
          <a:p>
            <a:pPr marL="0" indent="0">
              <a:buNone/>
            </a:pPr>
            <a:r>
              <a:rPr lang="nl-NL" dirty="0"/>
              <a:t>B1-K2-W1: Werkt aan eigen deskundigheid            </a:t>
            </a:r>
          </a:p>
          <a:p>
            <a:pPr marL="0" indent="0">
              <a:buNone/>
            </a:pPr>
            <a:r>
              <a:rPr lang="nl-NL" dirty="0"/>
              <a:t>B1-K3-W2: Werkt aan het bevorderen en bewaken van kwaliteitszorg</a:t>
            </a:r>
          </a:p>
          <a:p>
            <a:pPr marL="0" indent="0">
              <a:buNone/>
            </a:pPr>
            <a:r>
              <a:rPr lang="nl-NL" dirty="0"/>
              <a:t>P6-K1-W6: Begeleidt nieuwe collega’s, stagiaires en/of vrijwilliger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Sociaal cultureel werker:</a:t>
            </a:r>
          </a:p>
          <a:p>
            <a:pPr marL="0" indent="0">
              <a:buNone/>
            </a:pPr>
            <a:r>
              <a:rPr lang="nl-NL" dirty="0"/>
              <a:t>B1-K2-W1: Werkt aan eigen deskundigheid            </a:t>
            </a:r>
          </a:p>
          <a:p>
            <a:pPr marL="0" indent="0">
              <a:buNone/>
            </a:pPr>
            <a:r>
              <a:rPr lang="nl-NL" dirty="0"/>
              <a:t>B1-K3-W2: Werkt aan het bevorderen en bewaken van kwaliteitszorg</a:t>
            </a:r>
          </a:p>
          <a:p>
            <a:pPr marL="0" indent="0">
              <a:buNone/>
            </a:pPr>
            <a:r>
              <a:rPr lang="nl-NL" dirty="0"/>
              <a:t>P2-K1-W2: Ondersteunt de doelgroep(en) bij activiteiten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Sociaal Maatschappelijk dienstverlener:</a:t>
            </a:r>
          </a:p>
          <a:p>
            <a:pPr marL="0" indent="0">
              <a:buNone/>
            </a:pPr>
            <a:r>
              <a:rPr lang="nl-NL" dirty="0"/>
              <a:t>B1-K2-W1: Werkt aan eigen deskundigheid            </a:t>
            </a:r>
          </a:p>
          <a:p>
            <a:pPr marL="0" indent="0">
              <a:buNone/>
            </a:pPr>
            <a:r>
              <a:rPr lang="nl-NL" dirty="0"/>
              <a:t>B1-K3-W2: Werkt aan het bevorderen en bewaken van kwaliteitszorg</a:t>
            </a:r>
          </a:p>
          <a:p>
            <a:pPr marL="0" indent="0">
              <a:buNone/>
            </a:pPr>
            <a:r>
              <a:rPr lang="nl-NL" dirty="0"/>
              <a:t>P1-K1-W3: Verricht informatie-, advies- en voorlichtingswerkzaamheden ten behoeve van de cliënt(en)​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7A6AFA-96C2-477F-B6C9-B1D041FDA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1AF0A5-5393-407E-B612-7484747D7A4A}" type="datetime1">
              <a:rPr lang="nl-NL" smtClean="0"/>
              <a:t>13-11-2020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21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EDC2C6-ED89-40FD-820D-B537CB767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nl-NL" dirty="0"/>
              <a:t>Doelen van het project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B04512-4D66-4D56-80A6-C744F535C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551AF0A5-5393-407E-B612-7484747D7A4A}" type="datetime1">
              <a:rPr lang="nl-NL" smtClean="0"/>
              <a:pPr rtl="0">
                <a:spcAft>
                  <a:spcPts val="600"/>
                </a:spcAft>
              </a:pPr>
              <a:t>13-11-2020</a:t>
            </a:fld>
            <a:endParaRPr lang="en-US"/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89AA4E4B-5FDA-40D2-AEFB-3CD44B51C7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970246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1151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F0291D3-D687-4376-950E-F6CA2C5E4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443" y="237744"/>
            <a:ext cx="6382512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758AB9B7-01DF-4129-B2F3-314905E209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26AB4578-2772-4D6F-AB69-EBA36BD98E2A}" type="datetime1">
              <a:rPr lang="nl-NL" smtClean="0"/>
              <a:pPr rtl="0">
                <a:spcAft>
                  <a:spcPts val="600"/>
                </a:spcAft>
              </a:pPr>
              <a:t>13-11-2020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rmAutofit/>
          </a:bodyPr>
          <a:lstStyle/>
          <a:p>
            <a:pPr rtl="0"/>
            <a:r>
              <a:rPr lang="nl-NL" dirty="0"/>
              <a:t>Vormgeving project</a:t>
            </a:r>
            <a:endParaRPr lang="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613C4F-2D26-46A5-BA23-8F61488C2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/>
          <a:p>
            <a:r>
              <a:rPr lang="nl-NL" b="1"/>
              <a:t>Eerste weken:</a:t>
            </a:r>
          </a:p>
          <a:p>
            <a:pPr marL="0" indent="0">
              <a:buNone/>
            </a:pPr>
            <a:r>
              <a:rPr lang="nl-NL"/>
              <a:t>Verdiepen in theorie doormiddel van lessen</a:t>
            </a:r>
          </a:p>
          <a:p>
            <a:r>
              <a:rPr lang="nl-NL" b="1"/>
              <a:t>Na de kerstvakantie:</a:t>
            </a:r>
          </a:p>
          <a:p>
            <a:pPr marL="0" indent="0">
              <a:buNone/>
            </a:pPr>
            <a:r>
              <a:rPr lang="nl-NL"/>
              <a:t>Workshops geven aan medestudenten</a:t>
            </a: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DEF288-3D27-43AF-BC8D-A6B7DD32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7676"/>
            <a:ext cx="10058400" cy="1078787"/>
          </a:xfrm>
        </p:spPr>
        <p:txBody>
          <a:bodyPr/>
          <a:lstStyle/>
          <a:p>
            <a:r>
              <a:rPr lang="nl-NL" dirty="0"/>
              <a:t>Beoordeling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C64354-F151-4F9B-B3EC-2D2263DE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68513"/>
            <a:ext cx="10058400" cy="5332288"/>
          </a:xfrm>
        </p:spPr>
        <p:txBody>
          <a:bodyPr>
            <a:noAutofit/>
          </a:bodyPr>
          <a:lstStyle/>
          <a:p>
            <a:r>
              <a:rPr lang="nl-NL" sz="1400" dirty="0"/>
              <a:t>Er is gekozen voor een thema die aansluit bij de doelgroep. 	</a:t>
            </a:r>
          </a:p>
          <a:p>
            <a:r>
              <a:rPr lang="nl-NL" sz="1400" dirty="0"/>
              <a:t>Jullie deskundigheid over een bepaald thema komt duidelijk naar voren door middel van het workshopmateriaal wat jullie hebben gebruikt. </a:t>
            </a:r>
          </a:p>
          <a:p>
            <a:r>
              <a:rPr lang="nl-NL" sz="1400" dirty="0"/>
              <a:t>Jullie hebben relevante bronnen gebruikt en verwijzen naar de bronnen.	</a:t>
            </a:r>
          </a:p>
          <a:p>
            <a:r>
              <a:rPr lang="nl-NL" sz="1400" dirty="0"/>
              <a:t>Er zijn 4 workshops gegeven aan een klas. </a:t>
            </a:r>
          </a:p>
          <a:p>
            <a:r>
              <a:rPr lang="nl-NL" sz="1400" dirty="0"/>
              <a:t>Jullie hebben zelf een feedbackformulier ontwikkeld.  	</a:t>
            </a:r>
          </a:p>
          <a:p>
            <a:r>
              <a:rPr lang="nl-NL" sz="1400" dirty="0"/>
              <a:t>Er zijn tenminste 4 feedbackformulieren ingevuld door de docent waarbij jullie een workshop geven. </a:t>
            </a:r>
          </a:p>
          <a:p>
            <a:r>
              <a:rPr lang="nl-NL" sz="1400" dirty="0"/>
              <a:t>Jullie hebben feedback van de klas gevraagd waaraan je de workshops hebt gegeven. 	</a:t>
            </a:r>
          </a:p>
          <a:p>
            <a:r>
              <a:rPr lang="nl-NL" sz="1400" dirty="0"/>
              <a:t>Er wordt op een zelfgekozen manier weergeven hoe jullie de workshops hebben geëvalueerd aan de hand van de gekregen feedback. </a:t>
            </a:r>
          </a:p>
          <a:p>
            <a:r>
              <a:rPr lang="nl-NL" sz="1400" dirty="0"/>
              <a:t>Er is een verantwoordingsverslag geschreven over de gemaakte keuzes. Hierin komen tenminste de volgende punten naar voren: </a:t>
            </a:r>
          </a:p>
          <a:p>
            <a:pPr marL="0" indent="0">
              <a:buNone/>
            </a:pPr>
            <a:r>
              <a:rPr lang="nl-NL" sz="1400" dirty="0"/>
              <a:t>-Jullie deskundigheid </a:t>
            </a:r>
          </a:p>
          <a:p>
            <a:pPr marL="0" indent="0">
              <a:buNone/>
            </a:pPr>
            <a:r>
              <a:rPr lang="nl-NL" sz="1400" dirty="0"/>
              <a:t>-Workshops </a:t>
            </a:r>
          </a:p>
          <a:p>
            <a:pPr marL="0" indent="0">
              <a:buNone/>
            </a:pPr>
            <a:r>
              <a:rPr lang="nl-NL" sz="1400" dirty="0"/>
              <a:t>-Feedback formulieren</a:t>
            </a:r>
          </a:p>
          <a:p>
            <a:pPr marL="0" indent="0">
              <a:buNone/>
            </a:pPr>
            <a:r>
              <a:rPr lang="nl-NL" sz="1400" dirty="0"/>
              <a:t>-Het verwerken van de gekregen feedback	</a:t>
            </a:r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r>
              <a:rPr lang="nl-NL" sz="1200" dirty="0"/>
              <a:t>	</a:t>
            </a:r>
          </a:p>
          <a:p>
            <a:endParaRPr lang="nl-NL" sz="12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F64765-BF38-4CB5-8F6F-E41341550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1AF0A5-5393-407E-B612-7484747D7A4A}" type="datetime1">
              <a:rPr lang="nl-NL" smtClean="0"/>
              <a:t>13-11-2020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27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AB15E3-1789-40C6-9DF3-883CC960C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755243"/>
          </a:xfrm>
        </p:spPr>
        <p:txBody>
          <a:bodyPr anchor="b">
            <a:normAutofit/>
          </a:bodyPr>
          <a:lstStyle/>
          <a:p>
            <a:r>
              <a:rPr lang="nl-NL" dirty="0"/>
              <a:t>Bronnen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76B4B0-F648-4B8A-950D-1C767A0CD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5460" y="1362635"/>
            <a:ext cx="3354704" cy="458096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Maak gebruik van betrouwbare bronnen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Boeken van de opleiding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Kopje met bronnen op de wiki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Zelf gevonden bronnen, bewust gebruiken</a:t>
            </a:r>
          </a:p>
          <a:p>
            <a:endParaRPr lang="nl-NL" dirty="0"/>
          </a:p>
          <a:p>
            <a:r>
              <a:rPr lang="nl-NL" dirty="0"/>
              <a:t>Waar moet je verder opletten bij een bron?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8F6171-7769-41A2-8005-57407DA6B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551AF0A5-5393-407E-B612-7484747D7A4A}" type="datetime1">
              <a:rPr lang="nl-NL" smtClean="0"/>
              <a:pPr rtl="0">
                <a:spcAft>
                  <a:spcPts val="600"/>
                </a:spcAft>
              </a:pPr>
              <a:t>13-11-2020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1B69A57-047A-4724-B043-2AC4A3B24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" y="747622"/>
            <a:ext cx="6749415" cy="519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662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73E648-D2CF-42D5-9A7D-D9FD1CA97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nl-NL" dirty="0"/>
              <a:t>Wiki doornemen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FF3CEC-C07A-4889-A800-BBC68B4C6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551AF0A5-5393-407E-B612-7484747D7A4A}" type="datetime1">
              <a:rPr lang="nl-NL" smtClean="0"/>
              <a:pPr rtl="0">
                <a:spcAft>
                  <a:spcPts val="600"/>
                </a:spcAft>
              </a:pPr>
              <a:t>13-11-2020</a:t>
            </a:fld>
            <a:endParaRPr lang="en-US"/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C2C930BC-242B-463B-954F-8C33C5A86F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121696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001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18DB62-F41E-4871-A6B0-642388CF2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782997"/>
          </a:xfrm>
        </p:spPr>
        <p:txBody>
          <a:bodyPr anchor="b">
            <a:normAutofit/>
          </a:bodyPr>
          <a:lstStyle/>
          <a:p>
            <a:r>
              <a:rPr lang="nl-NL" dirty="0"/>
              <a:t>Vragen??</a:t>
            </a:r>
          </a:p>
        </p:txBody>
      </p:sp>
      <p:pic>
        <p:nvPicPr>
          <p:cNvPr id="3074" name="Picture 2" descr="6 vragen die het verschil maken - No Non Sales">
            <a:extLst>
              <a:ext uri="{FF2B5EF4-FFF2-40B4-BE49-F238E27FC236}">
                <a16:creationId xmlns:a16="http://schemas.microsoft.com/office/drawing/2014/main" id="{F058C6A4-FB05-4681-9856-E8E8AC4340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r="3618" b="2"/>
          <a:stretch/>
        </p:blipFill>
        <p:spPr bwMode="auto">
          <a:xfrm>
            <a:off x="685800" y="609600"/>
            <a:ext cx="6858000" cy="53340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6C544075-BC72-428B-B1B8-450ED520F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1528175"/>
            <a:ext cx="3161963" cy="4415425"/>
          </a:xfrm>
        </p:spPr>
        <p:txBody>
          <a:bodyPr/>
          <a:lstStyle/>
          <a:p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iedereen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beeld</a:t>
            </a:r>
            <a:r>
              <a:rPr lang="en-US" dirty="0"/>
              <a:t> van het project?</a:t>
            </a:r>
          </a:p>
          <a:p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40E475-1E66-495D-889C-AA9A845B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551AF0A5-5393-407E-B612-7484747D7A4A}" type="datetime1">
              <a:rPr lang="nl-NL" smtClean="0"/>
              <a:pPr rtl="0">
                <a:spcAft>
                  <a:spcPts val="600"/>
                </a:spcAft>
              </a:pPr>
              <a:t>13-11-2020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82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19_TF78438558" id="{5D860BCF-E933-4921-9607-DF8320786C70}" vid="{37989AE5-D40C-4D36-A9F1-4057D19A04A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43B7B9B596284A903A5BF987999ABF" ma:contentTypeVersion="13" ma:contentTypeDescription="Een nieuw document maken." ma:contentTypeScope="" ma:versionID="bcabab219895517bce7a3a48efcbf0b5">
  <xsd:schema xmlns:xsd="http://www.w3.org/2001/XMLSchema" xmlns:xs="http://www.w3.org/2001/XMLSchema" xmlns:p="http://schemas.microsoft.com/office/2006/metadata/properties" xmlns:ns3="5476a0df-1772-492d-979f-8285abd2a79a" xmlns:ns4="b419cb09-27ac-4f96-ad07-5bb01102205b" targetNamespace="http://schemas.microsoft.com/office/2006/metadata/properties" ma:root="true" ma:fieldsID="3f56c553450e33b7671abfcd6efa444a" ns3:_="" ns4:_="">
    <xsd:import namespace="5476a0df-1772-492d-979f-8285abd2a79a"/>
    <xsd:import namespace="b419cb09-27ac-4f96-ad07-5bb0110220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76a0df-1772-492d-979f-8285abd2a7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9cb09-27ac-4f96-ad07-5bb01102205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722A14-B254-4F8D-A7C0-D41D7F828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76a0df-1772-492d-979f-8285abd2a79a"/>
    <ds:schemaRef ds:uri="b419cb09-27ac-4f96-ad07-5bb0110220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19C1F9-5C85-47B0-88C4-EE13DB3CCC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9AF4AD-B8C5-47F2-B442-2A7B78BFC02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677</Words>
  <Application>Microsoft Office PowerPoint</Application>
  <PresentationFormat>Breedbeeld</PresentationFormat>
  <Paragraphs>93</Paragraphs>
  <Slides>10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Garamond</vt:lpstr>
      <vt:lpstr>SavonVTI</vt:lpstr>
      <vt:lpstr>Project deskundigheid</vt:lpstr>
      <vt:lpstr>Vandaag:</vt:lpstr>
      <vt:lpstr>Werkprocessen centraal</vt:lpstr>
      <vt:lpstr>Doelen van het project</vt:lpstr>
      <vt:lpstr>Vormgeving project</vt:lpstr>
      <vt:lpstr>Beoordeling</vt:lpstr>
      <vt:lpstr>Bronnen</vt:lpstr>
      <vt:lpstr>Wiki doornemen</vt:lpstr>
      <vt:lpstr>Vragen??</vt:lpstr>
      <vt:lpstr>Duo’s vormen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deskundigheid</dc:title>
  <dc:creator>Tessa Heeringa - Boer</dc:creator>
  <cp:lastModifiedBy>Tessa Heeringa - Boer</cp:lastModifiedBy>
  <cp:revision>1</cp:revision>
  <dcterms:created xsi:type="dcterms:W3CDTF">2020-11-13T11:26:19Z</dcterms:created>
  <dcterms:modified xsi:type="dcterms:W3CDTF">2020-11-13T11:28:59Z</dcterms:modified>
</cp:coreProperties>
</file>